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21"/>
  </p:notesMasterIdLst>
  <p:sldIdLst>
    <p:sldId id="290" r:id="rId3"/>
    <p:sldId id="288" r:id="rId4"/>
    <p:sldId id="287" r:id="rId5"/>
    <p:sldId id="275" r:id="rId6"/>
    <p:sldId id="276" r:id="rId7"/>
    <p:sldId id="277" r:id="rId8"/>
    <p:sldId id="278" r:id="rId9"/>
    <p:sldId id="279" r:id="rId10"/>
    <p:sldId id="280" r:id="rId11"/>
    <p:sldId id="263" r:id="rId12"/>
    <p:sldId id="264" r:id="rId13"/>
    <p:sldId id="265" r:id="rId14"/>
    <p:sldId id="266" r:id="rId15"/>
    <p:sldId id="256" r:id="rId16"/>
    <p:sldId id="269" r:id="rId17"/>
    <p:sldId id="270" r:id="rId18"/>
    <p:sldId id="271" r:id="rId19"/>
    <p:sldId id="292" r:id="rId20"/>
  </p:sldIdLst>
  <p:sldSz cx="9144000" cy="6858000" type="screen4x3"/>
  <p:notesSz cx="6858000" cy="9144000"/>
  <p:custShowLst>
    <p:custShow name="Произвольный показ 1" id="0">
      <p:sldLst>
        <p:sld r:id="rId16"/>
        <p:sld r:id="rId12"/>
        <p:sld r:id="rId13"/>
        <p:sld r:id="rId14"/>
        <p:sld r:id="rId15"/>
        <p:sld r:id="rId17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FF"/>
    <a:srgbClr val="FFFF00"/>
    <a:srgbClr val="0000CC"/>
    <a:srgbClr val="0000FF"/>
    <a:srgbClr val="FF3300"/>
    <a:srgbClr val="FF9900"/>
    <a:srgbClr val="33CC33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1" autoAdjust="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CB2D37A-D03D-43C6-81D6-8FD64E2611D9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391AFFE0-C3A9-414E-B0A7-3D075BA4D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224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224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C9D75E-1A3C-4FDB-A864-F3E0CB12FFA0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47E89C-EAD2-41AD-A52A-1F271D57C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29149-675C-44C1-A50E-8F38CC072F66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FE39-1597-47A8-BA21-90A9D535A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9CAAB-5457-4305-AC28-42F5E44C5B79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1EF7E-A1D6-4032-8810-A00C91BDA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920 h 2182"/>
                <a:gd name="T4" fmla="*/ 5232 w 4897"/>
                <a:gd name="T5" fmla="*/ 1920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73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9A273-8045-4990-8B86-0D2AF559C1A2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9026C0-C6FB-47D7-8F9D-20D9C6814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840B2-3241-472E-BA56-323E7F1B0820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E93C6-97CD-4434-A207-B42C05281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E489E-752E-4741-AF07-119AE6B83B60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7FBAF-4733-4724-ABB9-9C4BA837C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83B2F-F959-4DCF-B073-2404FAFA92CC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F0EB0-7B58-400C-B499-E144CC25B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704DC-914D-496C-979A-4E796A55FD6E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772E5-5C0F-43B3-A573-170E50235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92162-8D0A-46AB-B41B-AA520221033E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4AAB5-F52C-44AE-AA61-3D4C223D5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BD63-3A5B-4E82-A085-F679C0641680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DAED4-1001-4919-9846-250414D7A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EC2EA-0529-4DA8-886D-B5101908B5CB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84415-BF8D-4732-BF14-0E5C3A6A4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D5C9B-9664-4673-8973-639DAE5CDDF3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6EE52-7A94-4ED6-8E9D-920E94572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1674F-2C9E-425A-897D-6EACF0EA13D1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CB898-FFE4-4609-8538-BD79B6BF8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8DCB6-17B2-4790-847B-CE83EB9ED2FD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A0ED5-80EC-4D82-81CD-98C19C45D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21DF0-AC05-4B0D-BA75-A0C3135F2463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08F49-7450-45FA-80B4-5894F2559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10DAC-44FE-4B45-9552-90D036BD1CB5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98D2E-2579-40BD-82CE-76FE56FCC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9CBAD-3CFB-4848-8336-EF2016F38A81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A6644-28BF-4445-8F7A-72D86B739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8EA40-8E52-45F4-A98E-A08906B79B78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4D8D4-7DB7-4A62-96BD-E72EED2A1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CFDD-459C-41C0-AAF5-ADFE51538101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76BF1-7688-43A2-B191-09B9080EC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C64CD-4BD0-4046-B0C9-13EE862D6565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0273A-C85F-4456-B60C-F1E780A15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8609A-5230-4B4F-B6A2-BDC63353A80A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716D9-8D7C-4678-8E6C-4892896B60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DFF8E-657E-42ED-A824-87D2C47E6E95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0552B-7C03-4D78-86A2-12BDE04C8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77 w 2780"/>
                <a:gd name="T1" fmla="*/ 18 h 953"/>
                <a:gd name="T2" fmla="*/ 2687 w 2780"/>
                <a:gd name="T3" fmla="*/ 24 h 953"/>
                <a:gd name="T4" fmla="*/ 2621 w 2780"/>
                <a:gd name="T5" fmla="*/ 102 h 953"/>
                <a:gd name="T6" fmla="*/ 2519 w 2780"/>
                <a:gd name="T7" fmla="*/ 156 h 953"/>
                <a:gd name="T8" fmla="*/ 2513 w 2780"/>
                <a:gd name="T9" fmla="*/ 222 h 953"/>
                <a:gd name="T10" fmla="*/ 2495 w 2780"/>
                <a:gd name="T11" fmla="*/ 246 h 953"/>
                <a:gd name="T12" fmla="*/ 2477 w 2780"/>
                <a:gd name="T13" fmla="*/ 252 h 953"/>
                <a:gd name="T14" fmla="*/ 2405 w 2780"/>
                <a:gd name="T15" fmla="*/ 210 h 953"/>
                <a:gd name="T16" fmla="*/ 2267 w 2780"/>
                <a:gd name="T17" fmla="*/ 192 h 953"/>
                <a:gd name="T18" fmla="*/ 2243 w 2780"/>
                <a:gd name="T19" fmla="*/ 186 h 953"/>
                <a:gd name="T20" fmla="*/ 2225 w 2780"/>
                <a:gd name="T21" fmla="*/ 192 h 953"/>
                <a:gd name="T22" fmla="*/ 2153 w 2780"/>
                <a:gd name="T23" fmla="*/ 228 h 953"/>
                <a:gd name="T24" fmla="*/ 2117 w 2780"/>
                <a:gd name="T25" fmla="*/ 240 h 953"/>
                <a:gd name="T26" fmla="*/ 2093 w 2780"/>
                <a:gd name="T27" fmla="*/ 246 h 953"/>
                <a:gd name="T28" fmla="*/ 2081 w 2780"/>
                <a:gd name="T29" fmla="*/ 258 h 953"/>
                <a:gd name="T30" fmla="*/ 2081 w 2780"/>
                <a:gd name="T31" fmla="*/ 276 h 953"/>
                <a:gd name="T32" fmla="*/ 2058 w 2780"/>
                <a:gd name="T33" fmla="*/ 300 h 953"/>
                <a:gd name="T34" fmla="*/ 2040 w 2780"/>
                <a:gd name="T35" fmla="*/ 312 h 953"/>
                <a:gd name="T36" fmla="*/ 2028 w 2780"/>
                <a:gd name="T37" fmla="*/ 324 h 953"/>
                <a:gd name="T38" fmla="*/ 2016 w 2780"/>
                <a:gd name="T39" fmla="*/ 336 h 953"/>
                <a:gd name="T40" fmla="*/ 1985 w 2780"/>
                <a:gd name="T41" fmla="*/ 342 h 953"/>
                <a:gd name="T42" fmla="*/ 1919 w 2780"/>
                <a:gd name="T43" fmla="*/ 336 h 953"/>
                <a:gd name="T44" fmla="*/ 1883 w 2780"/>
                <a:gd name="T45" fmla="*/ 330 h 953"/>
                <a:gd name="T46" fmla="*/ 1871 w 2780"/>
                <a:gd name="T47" fmla="*/ 342 h 953"/>
                <a:gd name="T48" fmla="*/ 1859 w 2780"/>
                <a:gd name="T49" fmla="*/ 354 h 953"/>
                <a:gd name="T50" fmla="*/ 1829 w 2780"/>
                <a:gd name="T51" fmla="*/ 360 h 953"/>
                <a:gd name="T52" fmla="*/ 1770 w 2780"/>
                <a:gd name="T53" fmla="*/ 342 h 953"/>
                <a:gd name="T54" fmla="*/ 1746 w 2780"/>
                <a:gd name="T55" fmla="*/ 342 h 953"/>
                <a:gd name="T56" fmla="*/ 1722 w 2780"/>
                <a:gd name="T57" fmla="*/ 354 h 953"/>
                <a:gd name="T58" fmla="*/ 1661 w 2780"/>
                <a:gd name="T59" fmla="*/ 425 h 953"/>
                <a:gd name="T60" fmla="*/ 1619 w 2780"/>
                <a:gd name="T61" fmla="*/ 569 h 953"/>
                <a:gd name="T62" fmla="*/ 1619 w 2780"/>
                <a:gd name="T63" fmla="*/ 593 h 953"/>
                <a:gd name="T64" fmla="*/ 1625 w 2780"/>
                <a:gd name="T65" fmla="*/ 641 h 953"/>
                <a:gd name="T66" fmla="*/ 1643 w 2780"/>
                <a:gd name="T67" fmla="*/ 659 h 953"/>
                <a:gd name="T68" fmla="*/ 1637 w 2780"/>
                <a:gd name="T69" fmla="*/ 671 h 953"/>
                <a:gd name="T70" fmla="*/ 1625 w 2780"/>
                <a:gd name="T71" fmla="*/ 683 h 953"/>
                <a:gd name="T72" fmla="*/ 1547 w 2780"/>
                <a:gd name="T73" fmla="*/ 689 h 953"/>
                <a:gd name="T74" fmla="*/ 1470 w 2780"/>
                <a:gd name="T75" fmla="*/ 629 h 953"/>
                <a:gd name="T76" fmla="*/ 1337 w 2780"/>
                <a:gd name="T77" fmla="*/ 587 h 953"/>
                <a:gd name="T78" fmla="*/ 1188 w 2780"/>
                <a:gd name="T79" fmla="*/ 671 h 953"/>
                <a:gd name="T80" fmla="*/ 1019 w 2780"/>
                <a:gd name="T81" fmla="*/ 731 h 953"/>
                <a:gd name="T82" fmla="*/ 816 w 2780"/>
                <a:gd name="T83" fmla="*/ 743 h 953"/>
                <a:gd name="T84" fmla="*/ 630 w 2780"/>
                <a:gd name="T85" fmla="*/ 701 h 953"/>
                <a:gd name="T86" fmla="*/ 570 w 2780"/>
                <a:gd name="T87" fmla="*/ 695 h 953"/>
                <a:gd name="T88" fmla="*/ 558 w 2780"/>
                <a:gd name="T89" fmla="*/ 701 h 953"/>
                <a:gd name="T90" fmla="*/ 522 w 2780"/>
                <a:gd name="T91" fmla="*/ 731 h 953"/>
                <a:gd name="T92" fmla="*/ 437 w 2780"/>
                <a:gd name="T93" fmla="*/ 809 h 953"/>
                <a:gd name="T94" fmla="*/ 407 w 2780"/>
                <a:gd name="T95" fmla="*/ 821 h 953"/>
                <a:gd name="T96" fmla="*/ 383 w 2780"/>
                <a:gd name="T97" fmla="*/ 821 h 953"/>
                <a:gd name="T98" fmla="*/ 336 w 2780"/>
                <a:gd name="T99" fmla="*/ 827 h 953"/>
                <a:gd name="T100" fmla="*/ 210 w 2780"/>
                <a:gd name="T101" fmla="*/ 851 h 953"/>
                <a:gd name="T102" fmla="*/ 174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9 w 2780"/>
                <a:gd name="T115" fmla="*/ 24 h 95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1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1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E3826EF-ED3E-4397-8FB2-4EEF4EE4C5DF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122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2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8A52410-84FB-427B-9644-40CE3DE24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2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56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11 h 2182"/>
                <a:gd name="T4" fmla="*/ 5232 w 4897"/>
                <a:gd name="T5" fmla="*/ 1411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388 h 2182"/>
                <a:gd name="T4" fmla="*/ 5232 w 4897"/>
                <a:gd name="T5" fmla="*/ 1388 h 2182"/>
                <a:gd name="T6" fmla="*/ 523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3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3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63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FF2F199-70D5-4A34-ACAF-7F71D1EF0B7F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563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6D56E00-5C58-4B60-8F2C-F225E4EAD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63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63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D:\&#1055;&#1088;&#1077;&#1079;&#1077;&#1085;&#1090;&#1072;&#1094;&#1080;&#1103;\02.Unit%203,%20Lesson%2037%20Exercise%205.mp3" TargetMode="External"/><Relationship Id="rId1" Type="http://schemas.openxmlformats.org/officeDocument/2006/relationships/audio" Target="&#1094;&#1074;&#1077;&#1090;&#1072;.wma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file:///D:\&#1055;&#1088;&#1077;&#1079;&#1077;&#1085;&#1090;&#1072;&#1094;&#1080;&#1103;\02.Unit%203,%20Lesson%2037%20Exercise%205.mp3" TargetMode="External"/><Relationship Id="rId1" Type="http://schemas.openxmlformats.org/officeDocument/2006/relationships/audio" Target="&#1094;&#1074;&#1077;&#1090;&#1072;.wma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8.xml"/><Relationship Id="rId1" Type="http://schemas.openxmlformats.org/officeDocument/2006/relationships/audio" Target="&#1094;&#1074;&#1077;&#1090;&#1072;.wma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8.xml"/><Relationship Id="rId1" Type="http://schemas.openxmlformats.org/officeDocument/2006/relationships/audio" Target="&#1094;&#1074;&#1077;&#1090;&#1072;.wma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&#1055;&#1088;&#1077;&#1079;&#1077;&#1085;&#1090;&#1072;&#1094;&#1080;&#1103;\01.%20&#1042;&#1080;&#1074;&#1072;&#1083;&#1100;&#1076;&#1080;%20-%20&#1042;&#1088;&#1077;&#1084;&#1077;&#1085;&#1072;%20&#1075;&#1086;&#1076;&#1072;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endParaRPr lang="ru-RU" sz="54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727200" y="4021138"/>
            <a:ext cx="6229350" cy="16240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smtClean="0">
              <a:solidFill>
                <a:srgbClr val="898989"/>
              </a:solidFill>
            </a:endParaRPr>
          </a:p>
        </p:txBody>
      </p:sp>
      <p:pic>
        <p:nvPicPr>
          <p:cNvPr id="5124" name="Picture 2" descr="D:\Мои документики\Картинки\Шаблоны для презентаций\1SeptemberM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Прямоугольник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88913"/>
            <a:ext cx="639445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" descr="D:\Мои документики\Картинки\Шары\holiday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2286000"/>
            <a:ext cx="4953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4" descr="D:\Мои документики\Картинки\Шары\holiday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571500"/>
            <a:ext cx="4953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D:\Мои документики\Картинки\Шары\holiday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2928938"/>
            <a:ext cx="4953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6" descr="D:\Мои документики\Картинки\Шары\holiday5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1357313"/>
            <a:ext cx="4953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7" descr="D:\Мои документики\Картинки\Разные\sw11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0"/>
            <a:ext cx="523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9" descr="D:\Мои документики\Картинки\Цветочки\we1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1951038"/>
            <a:ext cx="2305050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0" smtClean="0">
                <a:solidFill>
                  <a:srgbClr val="3366FF"/>
                </a:solidFill>
              </a:rPr>
              <a:t>Winter months are</a:t>
            </a:r>
            <a:endParaRPr lang="ru-RU" sz="4000" smtClean="0">
              <a:solidFill>
                <a:srgbClr val="3366FF"/>
              </a:solidFill>
            </a:endParaRP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50" y="1682750"/>
            <a:ext cx="8424863" cy="5175250"/>
          </a:xfrm>
          <a:noFill/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468313" y="1412875"/>
            <a:ext cx="4537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5400">
                <a:latin typeface="Monotype Corsiva" pitchFamily="66" charset="0"/>
              </a:rPr>
              <a:t> </a:t>
            </a:r>
            <a:r>
              <a:rPr lang="en-US" sz="6000">
                <a:solidFill>
                  <a:srgbClr val="808080"/>
                </a:solidFill>
                <a:latin typeface="Arial Black" pitchFamily="34" charset="0"/>
              </a:rPr>
              <a:t>December</a:t>
            </a:r>
            <a:r>
              <a:rPr lang="en-US" sz="6000" b="1"/>
              <a:t> 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2411413" y="3433763"/>
            <a:ext cx="4105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 b="1">
                <a:latin typeface="Monotype Corsiva" pitchFamily="66" charset="0"/>
              </a:rPr>
              <a:t> </a:t>
            </a:r>
            <a:r>
              <a:rPr lang="ru-RU" sz="6000">
                <a:solidFill>
                  <a:srgbClr val="808080"/>
                </a:solidFill>
                <a:latin typeface="Arial Black" pitchFamily="34" charset="0"/>
              </a:rPr>
              <a:t>January 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4211638" y="4770438"/>
            <a:ext cx="4392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rgbClr val="808080"/>
                </a:solidFill>
                <a:latin typeface="Arial Black" pitchFamily="34" charset="0"/>
              </a:rPr>
              <a:t>February</a:t>
            </a:r>
            <a:r>
              <a:rPr lang="ru-RU" sz="6000" b="1">
                <a:solidFill>
                  <a:srgbClr val="80808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4" name="цвет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6021388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2.Unit 3, Lesson 37 Exercise 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9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/>
              <a:t>Spring  months are</a:t>
            </a:r>
            <a:endParaRPr lang="ru-RU" sz="6000" smtClean="0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55650" y="1628775"/>
            <a:ext cx="7777163" cy="4981575"/>
          </a:xfrm>
          <a:noFill/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84213" y="2205038"/>
            <a:ext cx="3600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solidFill>
                  <a:srgbClr val="FF6600"/>
                </a:solidFill>
                <a:latin typeface="Arial Black" pitchFamily="34" charset="0"/>
              </a:rPr>
              <a:t>M</a:t>
            </a:r>
            <a:r>
              <a:rPr lang="en-US" sz="6000">
                <a:solidFill>
                  <a:srgbClr val="FF6600"/>
                </a:solidFill>
                <a:latin typeface="Arial Black" pitchFamily="34" charset="0"/>
              </a:rPr>
              <a:t>ARCH</a:t>
            </a:r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3203575" y="3500438"/>
            <a:ext cx="31686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rgbClr val="FF6600"/>
                </a:solidFill>
                <a:latin typeface="Arial Black" pitchFamily="34" charset="0"/>
              </a:rPr>
              <a:t>A</a:t>
            </a:r>
            <a:r>
              <a:rPr lang="en-US" sz="6000">
                <a:solidFill>
                  <a:srgbClr val="FF6600"/>
                </a:solidFill>
                <a:latin typeface="Arial Black" pitchFamily="34" charset="0"/>
              </a:rPr>
              <a:t>PRIL</a:t>
            </a:r>
            <a:r>
              <a:rPr lang="ru-RU" sz="6000">
                <a:latin typeface="Arial Black" pitchFamily="34" charset="0"/>
              </a:rPr>
              <a:t> 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5795963" y="4751388"/>
            <a:ext cx="2447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000">
                <a:solidFill>
                  <a:srgbClr val="FF6600"/>
                </a:solidFill>
                <a:latin typeface="Arial Black" pitchFamily="34" charset="0"/>
              </a:rPr>
              <a:t>M</a:t>
            </a:r>
            <a:r>
              <a:rPr lang="en-US" sz="6000">
                <a:solidFill>
                  <a:srgbClr val="FF6600"/>
                </a:solidFill>
                <a:latin typeface="Arial Black" pitchFamily="34" charset="0"/>
              </a:rPr>
              <a:t>AY</a:t>
            </a:r>
            <a:endParaRPr lang="ru-RU" sz="6000">
              <a:solidFill>
                <a:srgbClr val="FF6600"/>
              </a:solidFill>
              <a:latin typeface="Arial Black" pitchFamily="34" charset="0"/>
            </a:endParaRPr>
          </a:p>
        </p:txBody>
      </p:sp>
      <p:pic>
        <p:nvPicPr>
          <p:cNvPr id="4" name="цвет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580548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2.Unit 3, Lesson 37 Exercise 5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9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6035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0" smtClean="0"/>
              <a:t>Summer months are</a:t>
            </a:r>
            <a:endParaRPr lang="ru-RU" sz="6000" b="0" smtClean="0"/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628775"/>
            <a:ext cx="8497887" cy="4584700"/>
          </a:xfr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331913" y="2070100"/>
            <a:ext cx="2724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6000">
                <a:latin typeface="Arial Black" pitchFamily="34" charset="0"/>
              </a:rPr>
              <a:t> </a:t>
            </a:r>
            <a:r>
              <a:rPr lang="ru-RU" sz="6000">
                <a:solidFill>
                  <a:srgbClr val="FF33CC"/>
                </a:solidFill>
                <a:latin typeface="Arial Black" pitchFamily="34" charset="0"/>
              </a:rPr>
              <a:t>June 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 rot="10846980" flipV="1">
            <a:off x="3132138" y="3357563"/>
            <a:ext cx="23764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>
                <a:solidFill>
                  <a:srgbClr val="FF33CC"/>
                </a:solidFill>
                <a:latin typeface="Arial Black" pitchFamily="34" charset="0"/>
              </a:rPr>
              <a:t>July</a:t>
            </a:r>
            <a:r>
              <a:rPr lang="en-US">
                <a:solidFill>
                  <a:srgbClr val="F71A09"/>
                </a:solidFill>
              </a:rPr>
              <a:t> </a:t>
            </a: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4500563" y="4640263"/>
            <a:ext cx="32400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 </a:t>
            </a:r>
            <a:r>
              <a:rPr lang="en-US" sz="6000">
                <a:solidFill>
                  <a:srgbClr val="FF33CC"/>
                </a:solidFill>
                <a:latin typeface="Arial Black" pitchFamily="34" charset="0"/>
              </a:rPr>
              <a:t>August </a:t>
            </a:r>
          </a:p>
        </p:txBody>
      </p:sp>
      <p:pic>
        <p:nvPicPr>
          <p:cNvPr id="4" name="цвет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589588"/>
            <a:ext cx="5746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0" smtClean="0"/>
              <a:t>Autumn months are</a:t>
            </a:r>
            <a:endParaRPr lang="ru-RU" sz="6000" b="0" smtClean="0"/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>
          <a:xfrm>
            <a:off x="323850" y="1412875"/>
            <a:ext cx="8640763" cy="5111750"/>
          </a:xfrm>
          <a:noFill/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95288" y="1317625"/>
            <a:ext cx="4897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>
                <a:latin typeface="Arial Black" pitchFamily="34" charset="0"/>
              </a:rPr>
              <a:t> </a:t>
            </a:r>
            <a:r>
              <a:rPr lang="en-US" sz="6000">
                <a:solidFill>
                  <a:srgbClr val="07E34B"/>
                </a:solidFill>
                <a:latin typeface="Arial Black" pitchFamily="34" charset="0"/>
              </a:rPr>
              <a:t>September</a:t>
            </a:r>
            <a:r>
              <a:rPr lang="en-US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1835150" y="3644900"/>
            <a:ext cx="51133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>
                <a:latin typeface="Arial Black" pitchFamily="34" charset="0"/>
              </a:rPr>
              <a:t> </a:t>
            </a:r>
            <a:r>
              <a:rPr lang="en-US" sz="6000">
                <a:solidFill>
                  <a:srgbClr val="07E34B"/>
                </a:solidFill>
                <a:latin typeface="Arial Black" pitchFamily="34" charset="0"/>
              </a:rPr>
              <a:t>October</a:t>
            </a:r>
            <a:r>
              <a:rPr lang="en-US"/>
              <a:t> 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3419475" y="4941888"/>
            <a:ext cx="7407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6000">
                <a:solidFill>
                  <a:srgbClr val="07E34B"/>
                </a:solidFill>
                <a:latin typeface="Arial Black" pitchFamily="34" charset="0"/>
              </a:rPr>
              <a:t>November </a:t>
            </a:r>
          </a:p>
        </p:txBody>
      </p:sp>
      <p:pic>
        <p:nvPicPr>
          <p:cNvPr id="4" name="цвет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50" y="594995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3333FF"/>
                </a:solidFill>
              </a:rPr>
              <a:t>What are winter  months?</a:t>
            </a:r>
            <a:endParaRPr lang="ru-RU" sz="5400" smtClean="0">
              <a:solidFill>
                <a:srgbClr val="3333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6165850"/>
            <a:ext cx="8964613" cy="6921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00FFFF"/>
                </a:solidFill>
                <a:latin typeface="Arial Black" pitchFamily="34" charset="0"/>
              </a:rPr>
              <a:t>winter</a:t>
            </a:r>
            <a:r>
              <a:rPr lang="en-US" smtClean="0">
                <a:solidFill>
                  <a:srgbClr val="00FFFF"/>
                </a:solidFill>
                <a:latin typeface="Arial Black" pitchFamily="34" charset="0"/>
              </a:rPr>
              <a:t> months are…</a:t>
            </a:r>
            <a:endParaRPr lang="ru-RU" smtClean="0">
              <a:solidFill>
                <a:srgbClr val="00FFFF"/>
              </a:solidFill>
              <a:latin typeface="Arial Black" pitchFamily="34" charset="0"/>
            </a:endParaRPr>
          </a:p>
        </p:txBody>
      </p:sp>
      <p:pic>
        <p:nvPicPr>
          <p:cNvPr id="14341" name="Picture 8" descr="167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3950"/>
            <a:ext cx="91440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7" descr="Snowflak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268413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 descr="Snowflak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1341438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7" descr="Snowflak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196975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5" descr="tree2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500438"/>
            <a:ext cx="10096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2" descr="0_santa32c4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4868863"/>
            <a:ext cx="19224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0" descr="snowglobe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005263"/>
            <a:ext cx="188912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8350" y="5426075"/>
            <a:ext cx="755650" cy="1431925"/>
          </a:xfrm>
        </p:spPr>
        <p:txBody>
          <a:bodyPr/>
          <a:lstStyle/>
          <a:p>
            <a:pPr eaLnBrk="1" hangingPunct="1">
              <a:defRPr/>
            </a:pPr>
            <a:endParaRPr lang="ru-RU" sz="6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-315913"/>
            <a:ext cx="8388350" cy="1223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smtClean="0">
                <a:latin typeface="Arial Black" pitchFamily="34" charset="0"/>
              </a:rPr>
              <a:t>   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smtClean="0">
                <a:latin typeface="Arial Black" pitchFamily="34" charset="0"/>
              </a:rPr>
              <a:t>   </a:t>
            </a:r>
            <a:r>
              <a:rPr lang="en-US" sz="2000" smtClean="0">
                <a:latin typeface="Times New Roman" pitchFamily="18" charset="0"/>
              </a:rPr>
              <a:t> </a:t>
            </a:r>
            <a:r>
              <a:rPr lang="en-US" sz="4000" smtClean="0">
                <a:solidFill>
                  <a:srgbClr val="07E34B"/>
                </a:solidFill>
                <a:latin typeface="Arial Black" pitchFamily="34" charset="0"/>
              </a:rPr>
              <a:t>What are spring months?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4000" smtClean="0">
              <a:latin typeface="Arial Black" pitchFamily="34" charset="0"/>
            </a:endParaRP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1403350" y="6165850"/>
            <a:ext cx="67691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600">
                <a:solidFill>
                  <a:srgbClr val="FF9900"/>
                </a:solidFill>
                <a:latin typeface="Arial Black" pitchFamily="34" charset="0"/>
              </a:rPr>
              <a:t>Spring months are…</a:t>
            </a:r>
            <a:endParaRPr lang="ru-RU" sz="3600">
              <a:solidFill>
                <a:srgbClr val="FF9900"/>
              </a:solidFill>
              <a:latin typeface="Arial Black" pitchFamily="34" charset="0"/>
            </a:endParaRPr>
          </a:p>
        </p:txBody>
      </p:sp>
      <p:pic>
        <p:nvPicPr>
          <p:cNvPr id="19461" name="Рисунок 4" descr="su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1013" y="0"/>
            <a:ext cx="10429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268413"/>
            <a:ext cx="8280400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07E34B"/>
                </a:solidFill>
              </a:rPr>
              <a:t/>
            </a:r>
            <a:br>
              <a:rPr lang="en-US" smtClean="0">
                <a:solidFill>
                  <a:srgbClr val="07E34B"/>
                </a:solidFill>
              </a:rPr>
            </a:br>
            <a:r>
              <a:rPr lang="en-US" smtClean="0">
                <a:solidFill>
                  <a:srgbClr val="07E34B"/>
                </a:solidFill>
              </a:rPr>
              <a:t/>
            </a:r>
            <a:br>
              <a:rPr lang="en-US" smtClean="0">
                <a:solidFill>
                  <a:srgbClr val="07E34B"/>
                </a:solidFill>
              </a:rPr>
            </a:br>
            <a:r>
              <a:rPr lang="en-US" smtClean="0">
                <a:solidFill>
                  <a:srgbClr val="07E34B"/>
                </a:solidFill>
              </a:rPr>
              <a:t>What are summer months?</a:t>
            </a:r>
            <a:br>
              <a:rPr lang="en-US" smtClean="0">
                <a:solidFill>
                  <a:srgbClr val="07E34B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6165850"/>
            <a:ext cx="9036050" cy="6921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F71A09"/>
                </a:solidFill>
                <a:latin typeface="Arial Black" pitchFamily="34" charset="0"/>
              </a:rPr>
              <a:t>Summer months are…</a:t>
            </a:r>
            <a:endParaRPr lang="ru-RU" sz="3600" smtClean="0">
              <a:solidFill>
                <a:srgbClr val="F71A09"/>
              </a:solidFill>
              <a:latin typeface="Arial Black" pitchFamily="34" charset="0"/>
            </a:endParaRPr>
          </a:p>
          <a:p>
            <a:pPr eaLnBrk="1" hangingPunct="1">
              <a:defRPr/>
            </a:pPr>
            <a:endParaRPr lang="ru-RU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Рисунок 7" descr="Sun_covered_clou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981075"/>
            <a:ext cx="3929062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12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0892" y="1133467"/>
            <a:ext cx="2232438" cy="178594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8964613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33CC"/>
                </a:solidFill>
              </a:rPr>
              <a:t>What are autumn months?</a:t>
            </a:r>
            <a:r>
              <a:rPr lang="en-US" smtClean="0">
                <a:solidFill>
                  <a:srgbClr val="07E34B"/>
                </a:solidFill>
              </a:rPr>
              <a:t/>
            </a:r>
            <a:br>
              <a:rPr lang="en-US" smtClean="0">
                <a:solidFill>
                  <a:srgbClr val="07E34B"/>
                </a:solidFill>
              </a:rPr>
            </a:br>
            <a:endParaRPr lang="ru-RU" smtClean="0">
              <a:solidFill>
                <a:srgbClr val="07E34B"/>
              </a:solidFill>
            </a:endParaRP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07950" y="6021388"/>
            <a:ext cx="9036050" cy="8366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1DDD26"/>
                </a:solidFill>
                <a:latin typeface="Arial Black" pitchFamily="34" charset="0"/>
              </a:rPr>
              <a:t>Autumn months are…</a:t>
            </a:r>
            <a:endParaRPr lang="ru-RU" sz="3600" smtClean="0">
              <a:solidFill>
                <a:srgbClr val="1DDD26"/>
              </a:solidFill>
              <a:latin typeface="Arial Black" pitchFamily="34" charset="0"/>
            </a:endParaRPr>
          </a:p>
        </p:txBody>
      </p:sp>
      <p:pic>
        <p:nvPicPr>
          <p:cNvPr id="21508" name="Picture 6" descr="DSC02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92150"/>
            <a:ext cx="8207375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5" descr="Grey_clou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20713"/>
            <a:ext cx="16002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4" descr="Rain_in_grey_clou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196975"/>
            <a:ext cx="1747838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2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3924300" y="2924175"/>
            <a:ext cx="2347913" cy="866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3429000" y="3357563"/>
            <a:ext cx="3810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3071813" y="3643313"/>
            <a:ext cx="2286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1800"/>
          </a:p>
        </p:txBody>
      </p:sp>
      <p:sp>
        <p:nvSpPr>
          <p:cNvPr id="22536" name="WordArt 8"/>
          <p:cNvSpPr>
            <a:spLocks noChangeArrowheads="1" noChangeShapeType="1" noTextEdit="1"/>
          </p:cNvSpPr>
          <p:nvPr/>
        </p:nvSpPr>
        <p:spPr bwMode="auto">
          <a:xfrm>
            <a:off x="4214813" y="3286125"/>
            <a:ext cx="19050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Good bye!</a:t>
            </a:r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2538" name="Picture 4" descr="D:\Мои документики\Картинки\Картинки по Биболетовой\Копия (3) File124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4286250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4" descr="D:\Мои документики\Картинки\Цветочки\f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5786438"/>
            <a:ext cx="70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5" descr="D:\Мои документики\Картинки\Цветочки\f4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150" y="5786438"/>
            <a:ext cx="70485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7" descr="D:\Мои документики\Картинки\Цветочки\f9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006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8" descr="D:\Мои документики\Картинки\Цветочки\f9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1500" y="57150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3" descr="C:\Users\admin\Desktop\4 класс\SEASONS\IMG0003.JPG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908050"/>
            <a:ext cx="3022600" cy="2020888"/>
          </a:xfrm>
          <a:noFill/>
        </p:spPr>
      </p:pic>
      <p:pic>
        <p:nvPicPr>
          <p:cNvPr id="98307" name="Picture 6" descr="C:\Users\admin\Desktop\4 класс\SEASONS\IMG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836613"/>
            <a:ext cx="29511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 descr="C:\Users\admin\Desktop\4 класс\SEASONS\IMG0010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795963" y="4076700"/>
            <a:ext cx="2952750" cy="2098675"/>
          </a:xfrm>
          <a:noFill/>
        </p:spPr>
      </p:pic>
      <p:pic>
        <p:nvPicPr>
          <p:cNvPr id="98309" name="Picture 5" descr="C:\Users\admin\Desktop\4 класс\SEASONS\IMG0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149725"/>
            <a:ext cx="3024187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 descr="MCj043441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2565400"/>
            <a:ext cx="241141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56" descr="Посмотреть нот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0200" y="5445125"/>
            <a:ext cx="11430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01. Вивальди - Времена г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7514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1" name="Содержимое 5" descr="vremen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5572132" y="5429264"/>
            <a:ext cx="290335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SUMMER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4172" y="444479"/>
            <a:ext cx="2351926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chemeClr val="accent3">
                    <a:lumMod val="75000"/>
                  </a:schemeClr>
                </a:solidFill>
                <a:latin typeface="+mn-lt"/>
              </a:rPr>
              <a:t>SPRING</a:t>
            </a:r>
            <a:endParaRPr lang="ru-RU" sz="5400" b="1" dirty="0">
              <a:ln/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429264"/>
            <a:ext cx="2902718" cy="92333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AUTUMN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428604"/>
            <a:ext cx="252505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WINTER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85002" name="WordArt 10"/>
          <p:cNvSpPr>
            <a:spLocks noChangeArrowheads="1" noChangeShapeType="1" noTextEdit="1"/>
          </p:cNvSpPr>
          <p:nvPr/>
        </p:nvSpPr>
        <p:spPr bwMode="auto">
          <a:xfrm>
            <a:off x="1979613" y="1844675"/>
            <a:ext cx="45386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seasons</a:t>
            </a:r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5005" name="WordArt 13"/>
          <p:cNvSpPr>
            <a:spLocks noChangeArrowheads="1" noChangeShapeType="1" noTextEdit="1"/>
          </p:cNvSpPr>
          <p:nvPr/>
        </p:nvSpPr>
        <p:spPr bwMode="auto">
          <a:xfrm>
            <a:off x="1331913" y="3284538"/>
            <a:ext cx="662463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and months</a:t>
            </a:r>
            <a:endParaRPr lang="ru-RU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2" grpId="0" animBg="1"/>
      <p:bldP spid="8500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-1323975"/>
            <a:ext cx="9144000" cy="8181975"/>
          </a:xfrm>
          <a:solidFill>
            <a:srgbClr val="00CC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8800" b="0" smtClean="0">
                <a:solidFill>
                  <a:schemeClr val="tx1"/>
                </a:solidFill>
              </a:rPr>
              <a:t> </a:t>
            </a:r>
            <a:r>
              <a:rPr lang="en-US" sz="8800" b="0" smtClean="0">
                <a:solidFill>
                  <a:schemeClr val="bg1"/>
                </a:solidFill>
              </a:rPr>
              <a:t>duck</a:t>
            </a:r>
            <a:endParaRPr lang="ru-RU" sz="8800" b="0" smtClean="0">
              <a:solidFill>
                <a:schemeClr val="bg1"/>
              </a:solidFill>
            </a:endParaRP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0"/>
            <a:ext cx="9144000" cy="16287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8800" b="1" smtClean="0">
                <a:solidFill>
                  <a:schemeClr val="bg1"/>
                </a:solidFill>
                <a:latin typeface="Arial Black" pitchFamily="34" charset="0"/>
              </a:rPr>
              <a:t>[d] – [d] – [d]</a:t>
            </a:r>
            <a:endParaRPr lang="ru-RU" sz="8800" b="1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45060" name="Picture 4" descr="j02154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557338"/>
            <a:ext cx="4752975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4  0.033 -0.05867  0.058 -0.05867  C 0.095 -0.05867  0.125 -0.02267  0.125 0.02267  C 0.125 0.03733  0.122 0.05067  0.116 0.06267  C 0.117 0.06267  0 0.24267  0 0.244  C 0 0.24267  -0.117 0.06267  -0.116 0.06267  C -0.122 0.05067  -0.125 0.03733  -0.125 0.02267  C -0.125 -0.02267  -0.095 -0.05867  -0.057 -0.05867  C -0.033 -0.05867  -0.012 -0.024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8000" smtClean="0">
                <a:solidFill>
                  <a:srgbClr val="FF3300"/>
                </a:solidFill>
              </a:rPr>
              <a:t>[b] – [b] – [b]</a:t>
            </a:r>
            <a:r>
              <a:rPr lang="en-US" sz="4000" smtClean="0"/>
              <a:t> </a:t>
            </a:r>
            <a:endParaRPr lang="ru-RU" sz="4000" smtClean="0"/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557338"/>
            <a:ext cx="3025775" cy="2625725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8800" smtClean="0">
                <a:solidFill>
                  <a:srgbClr val="66FF99"/>
                </a:solidFill>
                <a:latin typeface="Arial Black" pitchFamily="34" charset="0"/>
              </a:rPr>
              <a:t>bear</a:t>
            </a:r>
            <a:endParaRPr lang="ru-RU" sz="8800" smtClean="0">
              <a:solidFill>
                <a:srgbClr val="66FF99"/>
              </a:solidFill>
              <a:latin typeface="Arial Black" pitchFamily="34" charset="0"/>
            </a:endParaRPr>
          </a:p>
        </p:txBody>
      </p:sp>
      <p:pic>
        <p:nvPicPr>
          <p:cNvPr id="9220" name="Рисунок 17" descr="008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412875"/>
            <a:ext cx="5688013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77813"/>
            <a:ext cx="7513637" cy="1139825"/>
          </a:xfrm>
          <a:solidFill>
            <a:srgbClr val="FF33CC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8800" smtClean="0">
                <a:latin typeface="Arial Black" pitchFamily="34" charset="0"/>
              </a:rPr>
              <a:t>[t] – [t] – [t]</a:t>
            </a:r>
            <a:r>
              <a:rPr lang="en-US" sz="4000" smtClean="0"/>
              <a:t> </a:t>
            </a:r>
            <a:endParaRPr lang="ru-RU" sz="40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45125"/>
            <a:ext cx="9467850" cy="6191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8800" smtClean="0">
                <a:latin typeface="Arial Black" pitchFamily="34" charset="0"/>
              </a:rPr>
              <a:t>elephant</a:t>
            </a:r>
            <a:endParaRPr lang="ru-RU" sz="8800" smtClean="0">
              <a:latin typeface="Arial Black" pitchFamily="34" charset="0"/>
            </a:endParaRPr>
          </a:p>
        </p:txBody>
      </p:sp>
      <p:pic>
        <p:nvPicPr>
          <p:cNvPr id="10244" name="Picture 2" descr="D:\Program Files\Microsoft Office\Media\CntCD1\ClipArt2\j021522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628775"/>
            <a:ext cx="3962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smtClean="0">
                <a:solidFill>
                  <a:srgbClr val="3366FF"/>
                </a:solidFill>
              </a:rPr>
              <a:t>[r] – [r] – [r]</a:t>
            </a:r>
            <a:endParaRPr lang="ru-RU" sz="8800" smtClean="0">
              <a:solidFill>
                <a:srgbClr val="3366FF"/>
              </a:solidFill>
            </a:endParaRPr>
          </a:p>
        </p:txBody>
      </p:sp>
      <p:pic>
        <p:nvPicPr>
          <p:cNvPr id="11267" name="Рисунок 4" descr="Rain_in_grey_cloud.gif"/>
          <p:cNvPicPr>
            <a:picLocks noGrp="1" noChangeAspect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1773238"/>
            <a:ext cx="6499225" cy="4668837"/>
          </a:xfr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55650" y="4292600"/>
            <a:ext cx="3384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800">
                <a:solidFill>
                  <a:srgbClr val="3366FF"/>
                </a:solidFill>
                <a:latin typeface="Arial Black" pitchFamily="34" charset="0"/>
              </a:rPr>
              <a:t>rain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66FFCC"/>
          </a:solidFill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0"/>
            <a:ext cx="8316912" cy="3644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8800" smtClean="0">
                <a:solidFill>
                  <a:srgbClr val="3366FF"/>
                </a:solidFill>
                <a:latin typeface="Arial Black" pitchFamily="34" charset="0"/>
              </a:rPr>
              <a:t>[s] – [s] – [s]</a:t>
            </a:r>
            <a:endParaRPr lang="ru-RU" sz="8800" smtClean="0">
              <a:solidFill>
                <a:srgbClr val="3366FF"/>
              </a:solidFill>
              <a:latin typeface="Arial Black" pitchFamily="34" charset="0"/>
            </a:endParaRPr>
          </a:p>
        </p:txBody>
      </p:sp>
      <p:pic>
        <p:nvPicPr>
          <p:cNvPr id="12292" name="Рисунок 6" descr="snowman_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549275"/>
            <a:ext cx="4752975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5546725"/>
            <a:ext cx="8820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8000">
                <a:solidFill>
                  <a:srgbClr val="3366FF"/>
                </a:solidFill>
              </a:rPr>
              <a:t>snowman</a:t>
            </a:r>
            <a:r>
              <a:rPr lang="en-US" sz="1800">
                <a:solidFill>
                  <a:srgbClr val="3366FF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43188" y="0"/>
            <a:ext cx="5097462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/>
            </a:r>
            <a:br>
              <a:rPr lang="en-US" sz="1800"/>
            </a:br>
            <a:r>
              <a:rPr lang="en-US" sz="1800"/>
              <a:t> </a:t>
            </a:r>
            <a:r>
              <a:rPr lang="en-US" sz="4800" b="1">
                <a:solidFill>
                  <a:srgbClr val="92D050"/>
                </a:solidFill>
              </a:rPr>
              <a:t>Spring is green,</a:t>
            </a:r>
            <a:endParaRPr lang="ru-RU" sz="4800" b="1">
              <a:solidFill>
                <a:srgbClr val="92D050"/>
              </a:solidFill>
            </a:endParaRPr>
          </a:p>
          <a:p>
            <a:endParaRPr lang="ru-RU" sz="4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5" y="2060575"/>
            <a:ext cx="568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</a:rPr>
              <a:t>Summer is bright,</a:t>
            </a:r>
            <a:endParaRPr lang="ru-RU" sz="48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75" y="3500438"/>
            <a:ext cx="54641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FF00"/>
                </a:solidFill>
              </a:rPr>
              <a:t>Autumn is yellow,</a:t>
            </a:r>
            <a:endParaRPr lang="ru-RU" sz="4800" b="1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8625" y="5143500"/>
            <a:ext cx="52959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/>
              <a:t>Winter is white.</a:t>
            </a:r>
            <a:endParaRPr lang="ru-RU" sz="4800" b="1"/>
          </a:p>
        </p:txBody>
      </p:sp>
      <p:pic>
        <p:nvPicPr>
          <p:cNvPr id="8" name="Содержимое 11" descr="204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1928826" cy="1286889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Содержимое 8" descr="AUTUMN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071810"/>
            <a:ext cx="2021449" cy="1516087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Содержимое 13" descr="20300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714488"/>
            <a:ext cx="2214578" cy="1476385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Содержимое 15" descr="зим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0760" y="4643446"/>
            <a:ext cx="2181506" cy="1643402"/>
          </a:xfrm>
          <a:prstGeom prst="rect">
            <a:avLst/>
          </a:prstGeom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149</Words>
  <Application>Microsoft Office PowerPoint</Application>
  <PresentationFormat>Экран (4:3)</PresentationFormat>
  <Paragraphs>46</Paragraphs>
  <Slides>18</Slides>
  <Notes>0</Notes>
  <HiddenSlides>0</HiddenSlides>
  <MMClips>7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  <vt:variant>
        <vt:lpstr>Произвольные показы</vt:lpstr>
      </vt:variant>
      <vt:variant>
        <vt:i4>1</vt:i4>
      </vt:variant>
    </vt:vector>
  </HeadingPairs>
  <TitlesOfParts>
    <vt:vector size="21" baseType="lpstr">
      <vt:lpstr>Склон</vt:lpstr>
      <vt:lpstr>Трава</vt:lpstr>
      <vt:lpstr>Слайд 1</vt:lpstr>
      <vt:lpstr>Слайд 2</vt:lpstr>
      <vt:lpstr>Слайд 3</vt:lpstr>
      <vt:lpstr> duck</vt:lpstr>
      <vt:lpstr>[b] – [b] – [b] </vt:lpstr>
      <vt:lpstr>[t] – [t] – [t] </vt:lpstr>
      <vt:lpstr>[r] – [r] – [r]</vt:lpstr>
      <vt:lpstr>Слайд 8</vt:lpstr>
      <vt:lpstr>Слайд 9</vt:lpstr>
      <vt:lpstr>Winter months are</vt:lpstr>
      <vt:lpstr>Spring  months are</vt:lpstr>
      <vt:lpstr>Summer months are</vt:lpstr>
      <vt:lpstr>Autumn months are</vt:lpstr>
      <vt:lpstr>What are winter  months?</vt:lpstr>
      <vt:lpstr>Слайд 15</vt:lpstr>
      <vt:lpstr>  What are summer months?  </vt:lpstr>
      <vt:lpstr>What are autumn months? </vt:lpstr>
      <vt:lpstr>Слайд 18</vt:lpstr>
      <vt:lpstr>Произвольный показ 1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SEASONS AND MONTHS</dc:title>
  <dc:creator>Loner-XP</dc:creator>
  <cp:lastModifiedBy>Admin</cp:lastModifiedBy>
  <cp:revision>102</cp:revision>
  <dcterms:created xsi:type="dcterms:W3CDTF">2009-03-09T12:58:06Z</dcterms:created>
  <dcterms:modified xsi:type="dcterms:W3CDTF">2016-10-25T17:48:15Z</dcterms:modified>
</cp:coreProperties>
</file>